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7010400" cy="9296400"/>
  <p:defaultTextStyle>
    <a:defPPr>
      <a:defRPr lang="en-US"/>
    </a:defPPr>
    <a:lvl1pPr marL="0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1pPr>
    <a:lvl2pPr marL="1848714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2pPr>
    <a:lvl3pPr marL="3697427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3pPr>
    <a:lvl4pPr marL="5546141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4pPr>
    <a:lvl5pPr marL="7394860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5pPr>
    <a:lvl6pPr marL="9243572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6pPr>
    <a:lvl7pPr marL="11092290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7pPr>
    <a:lvl8pPr marL="12941004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8pPr>
    <a:lvl9pPr marL="14789718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72">
          <p15:clr>
            <a:srgbClr val="A4A3A4"/>
          </p15:clr>
        </p15:guide>
        <p15:guide id="2" pos="14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9600"/>
    <a:srgbClr val="FFFBF1"/>
    <a:srgbClr val="FDF2F1"/>
    <a:srgbClr val="FCE9E8"/>
    <a:srgbClr val="DB4E43"/>
    <a:srgbClr val="FADBD9"/>
    <a:srgbClr val="FCF6EE"/>
    <a:srgbClr val="F9EEDF"/>
    <a:srgbClr val="E6BC84"/>
    <a:srgbClr val="FFF7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8" autoAdjust="0"/>
    <p:restoredTop sz="98191" autoAdjust="0"/>
  </p:normalViewPr>
  <p:slideViewPr>
    <p:cSldViewPr snapToGrid="0">
      <p:cViewPr varScale="1">
        <p:scale>
          <a:sx n="18" d="100"/>
          <a:sy n="18" d="100"/>
        </p:scale>
        <p:origin x="2556" y="144"/>
      </p:cViewPr>
      <p:guideLst>
        <p:guide orient="horz" pos="3272"/>
        <p:guide pos="14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200"/>
            </a:lvl1pPr>
          </a:lstStyle>
          <a:p>
            <a:fld id="{302F586B-0015-43FB-918D-31E1A09780E3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200"/>
            </a:lvl1pPr>
          </a:lstStyle>
          <a:p>
            <a:fld id="{5F29C2D4-4424-41A2-A90C-29D31B733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13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AF96C-0DD1-4DCA-AB4B-687076CBD6E7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8688" y="696913"/>
            <a:ext cx="26130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A5243-CE1B-4274-BAA7-73DD5174F0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94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0023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00045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50068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00092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50114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00137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150159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00182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8688" y="696913"/>
            <a:ext cx="261302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A5243-CE1B-4274-BAA7-73DD5174F0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40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-27635" y="309414"/>
            <a:ext cx="32431685" cy="3825478"/>
          </a:xfrm>
        </p:spPr>
        <p:txBody>
          <a:bodyPr>
            <a:noAutofit/>
          </a:bodyPr>
          <a:lstStyle>
            <a:lvl1pPr marL="0" marR="0" indent="0" algn="ctr" defTabSz="3702044" rtl="0" eaLnBrk="1" fontAlgn="auto" latinLnBrk="0" hangingPunct="1">
              <a:lnSpc>
                <a:spcPct val="100000"/>
              </a:lnSpc>
              <a:spcBef>
                <a:spcPts val="1477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1851022" indent="0">
              <a:buFontTx/>
              <a:buNone/>
              <a:defRPr/>
            </a:lvl2pPr>
            <a:lvl3pPr marL="3702044" indent="0">
              <a:buFontTx/>
              <a:buNone/>
              <a:defRPr/>
            </a:lvl3pPr>
            <a:lvl4pPr marL="5553066" indent="0">
              <a:buFontTx/>
              <a:buNone/>
              <a:defRPr/>
            </a:lvl4pPr>
            <a:lvl5pPr marL="7404087" indent="0">
              <a:buFontTx/>
              <a:buNone/>
              <a:defRPr/>
            </a:lvl5pPr>
          </a:lstStyle>
          <a:p>
            <a:pPr marL="0" marR="0" lvl="0" indent="0" algn="ctr" defTabSz="37020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is a Scientific Poster Template created by </a:t>
            </a:r>
            <a:r>
              <a:rPr lang="en-US" dirty="0" err="1"/>
              <a:t>Graphicsland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&amp; MakeSigns.com. Your poster title would go on these lines. 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-27635" y="3494556"/>
            <a:ext cx="32431685" cy="2223808"/>
          </a:xfrm>
        </p:spPr>
        <p:txBody>
          <a:bodyPr>
            <a:noAutofit/>
          </a:bodyPr>
          <a:lstStyle>
            <a:lvl1pPr marL="0" marR="0" indent="0" algn="ctr" defTabSz="3702044" rtl="0" eaLnBrk="1" fontAlgn="auto" latinLnBrk="0" hangingPunct="1">
              <a:lnSpc>
                <a:spcPct val="100000"/>
              </a:lnSpc>
              <a:spcBef>
                <a:spcPts val="621"/>
              </a:spcBef>
              <a:spcAft>
                <a:spcPts val="0"/>
              </a:spcAft>
              <a:buClrTx/>
              <a:buSzTx/>
              <a:buFontTx/>
              <a:buNone/>
              <a:tabLst/>
              <a:defRPr sz="65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1851022" indent="0">
              <a:buFontTx/>
              <a:buNone/>
              <a:defRPr/>
            </a:lvl2pPr>
            <a:lvl3pPr marL="3702044" indent="0">
              <a:buFontTx/>
              <a:buNone/>
              <a:defRPr/>
            </a:lvl3pPr>
            <a:lvl4pPr marL="5553066" indent="0">
              <a:buFontTx/>
              <a:buNone/>
              <a:defRPr/>
            </a:lvl4pPr>
            <a:lvl5pPr marL="7404087" indent="0">
              <a:buFontTx/>
              <a:buNone/>
              <a:defRPr/>
            </a:lvl5pPr>
          </a:lstStyle>
          <a:p>
            <a:pPr algn="ctr">
              <a:spcBef>
                <a:spcPts val="600"/>
              </a:spcBef>
            </a:pPr>
            <a:r>
              <a:rPr lang="en-US" sz="5900" dirty="0">
                <a:solidFill>
                  <a:schemeClr val="tx2">
                    <a:lumMod val="50000"/>
                  </a:schemeClr>
                </a:solidFill>
                <a:latin typeface="Franklin Gothic Medium" pitchFamily="34" charset="0"/>
              </a:rPr>
              <a:t>Author’s Name Here</a:t>
            </a:r>
            <a:br>
              <a:rPr lang="en-US" sz="5900" dirty="0">
                <a:solidFill>
                  <a:schemeClr val="tx2">
                    <a:lumMod val="50000"/>
                  </a:schemeClr>
                </a:solidFill>
                <a:latin typeface="Franklin Gothic Medium" pitchFamily="34" charset="0"/>
              </a:rPr>
            </a:br>
            <a:r>
              <a:rPr lang="en-US" sz="59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University</a:t>
            </a:r>
            <a:r>
              <a:rPr lang="en-US" sz="5900" dirty="0">
                <a:solidFill>
                  <a:schemeClr val="tx2">
                    <a:lumMod val="50000"/>
                  </a:schemeClr>
                </a:solidFill>
                <a:latin typeface="Franklin Gothic Medium" pitchFamily="34" charset="0"/>
              </a:rPr>
              <a:t> Name Here</a:t>
            </a:r>
          </a:p>
        </p:txBody>
      </p:sp>
    </p:spTree>
    <p:extLst>
      <p:ext uri="{BB962C8B-B14F-4D97-AF65-F5344CB8AC3E}">
        <p14:creationId xmlns:p14="http://schemas.microsoft.com/office/powerpoint/2010/main" val="256955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24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2937" y="1730223"/>
            <a:ext cx="7290911" cy="368646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03" y="1730223"/>
            <a:ext cx="21332666" cy="368646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7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1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95" y="27763480"/>
            <a:ext cx="27543443" cy="8581072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695" y="18312294"/>
            <a:ext cx="27543443" cy="9451178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022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702044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306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408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510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613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5715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0817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4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203" y="10081262"/>
            <a:ext cx="14311788" cy="28513568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72059" y="10081262"/>
            <a:ext cx="14311788" cy="28513568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2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9" y="9671213"/>
            <a:ext cx="14317416" cy="4030500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022" indent="0">
              <a:buNone/>
              <a:defRPr sz="8100" b="1"/>
            </a:lvl2pPr>
            <a:lvl3pPr marL="3702044" indent="0">
              <a:buNone/>
              <a:defRPr sz="7200" b="1"/>
            </a:lvl3pPr>
            <a:lvl4pPr marL="5553066" indent="0">
              <a:buNone/>
              <a:defRPr sz="6500" b="1"/>
            </a:lvl4pPr>
            <a:lvl5pPr marL="7404088" indent="0">
              <a:buNone/>
              <a:defRPr sz="6500" b="1"/>
            </a:lvl5pPr>
            <a:lvl6pPr marL="9255109" indent="0">
              <a:buNone/>
              <a:defRPr sz="6500" b="1"/>
            </a:lvl6pPr>
            <a:lvl7pPr marL="11106132" indent="0">
              <a:buNone/>
              <a:defRPr sz="6500" b="1"/>
            </a:lvl7pPr>
            <a:lvl8pPr marL="12957154" indent="0">
              <a:buNone/>
              <a:defRPr sz="6500" b="1"/>
            </a:lvl8pPr>
            <a:lvl9pPr marL="14808176" indent="0">
              <a:buNone/>
              <a:defRPr sz="6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9" y="13701713"/>
            <a:ext cx="14317416" cy="24893115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08" y="9671213"/>
            <a:ext cx="14323040" cy="4030500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022" indent="0">
              <a:buNone/>
              <a:defRPr sz="8100" b="1"/>
            </a:lvl2pPr>
            <a:lvl3pPr marL="3702044" indent="0">
              <a:buNone/>
              <a:defRPr sz="7200" b="1"/>
            </a:lvl3pPr>
            <a:lvl4pPr marL="5553066" indent="0">
              <a:buNone/>
              <a:defRPr sz="6500" b="1"/>
            </a:lvl4pPr>
            <a:lvl5pPr marL="7404088" indent="0">
              <a:buNone/>
              <a:defRPr sz="6500" b="1"/>
            </a:lvl5pPr>
            <a:lvl6pPr marL="9255109" indent="0">
              <a:buNone/>
              <a:defRPr sz="6500" b="1"/>
            </a:lvl6pPr>
            <a:lvl7pPr marL="11106132" indent="0">
              <a:buNone/>
              <a:defRPr sz="6500" b="1"/>
            </a:lvl7pPr>
            <a:lvl8pPr marL="12957154" indent="0">
              <a:buNone/>
              <a:defRPr sz="6500" b="1"/>
            </a:lvl8pPr>
            <a:lvl9pPr marL="14808176" indent="0">
              <a:buNone/>
              <a:defRPr sz="6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08" y="13701713"/>
            <a:ext cx="14323040" cy="24893115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3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3B9897AD-B123-4821-A8E7-C4F19A53AC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640146"/>
            <a:ext cx="32404050" cy="2565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114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1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12" y="1720215"/>
            <a:ext cx="10660709" cy="732091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4" y="1720218"/>
            <a:ext cx="18114764" cy="36874612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12" y="9041133"/>
            <a:ext cx="10660709" cy="29553697"/>
          </a:xfrm>
        </p:spPr>
        <p:txBody>
          <a:bodyPr/>
          <a:lstStyle>
            <a:lvl1pPr marL="0" indent="0">
              <a:buNone/>
              <a:defRPr sz="5700"/>
            </a:lvl1pPr>
            <a:lvl2pPr marL="1851022" indent="0">
              <a:buNone/>
              <a:defRPr sz="4900"/>
            </a:lvl2pPr>
            <a:lvl3pPr marL="3702044" indent="0">
              <a:buNone/>
              <a:defRPr sz="4000"/>
            </a:lvl3pPr>
            <a:lvl4pPr marL="5553066" indent="0">
              <a:buNone/>
              <a:defRPr sz="3600"/>
            </a:lvl4pPr>
            <a:lvl5pPr marL="7404088" indent="0">
              <a:buNone/>
              <a:defRPr sz="3600"/>
            </a:lvl5pPr>
            <a:lvl6pPr marL="9255109" indent="0">
              <a:buNone/>
              <a:defRPr sz="3600"/>
            </a:lvl6pPr>
            <a:lvl7pPr marL="11106132" indent="0">
              <a:buNone/>
              <a:defRPr sz="3600"/>
            </a:lvl7pPr>
            <a:lvl8pPr marL="12957154" indent="0">
              <a:buNone/>
              <a:defRPr sz="3600"/>
            </a:lvl8pPr>
            <a:lvl9pPr marL="14808176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4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50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3000"/>
            </a:lvl1pPr>
            <a:lvl2pPr marL="1851022" indent="0">
              <a:buNone/>
              <a:defRPr sz="11300"/>
            </a:lvl2pPr>
            <a:lvl3pPr marL="3702044" indent="0">
              <a:buNone/>
              <a:defRPr sz="9700"/>
            </a:lvl3pPr>
            <a:lvl4pPr marL="5553066" indent="0">
              <a:buNone/>
              <a:defRPr sz="8100"/>
            </a:lvl4pPr>
            <a:lvl5pPr marL="7404088" indent="0">
              <a:buNone/>
              <a:defRPr sz="8100"/>
            </a:lvl5pPr>
            <a:lvl6pPr marL="9255109" indent="0">
              <a:buNone/>
              <a:defRPr sz="8100"/>
            </a:lvl6pPr>
            <a:lvl7pPr marL="11106132" indent="0">
              <a:buNone/>
              <a:defRPr sz="8100"/>
            </a:lvl7pPr>
            <a:lvl8pPr marL="12957154" indent="0">
              <a:buNone/>
              <a:defRPr sz="8100"/>
            </a:lvl8pPr>
            <a:lvl9pPr marL="14808176" indent="0">
              <a:buNone/>
              <a:defRPr sz="8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1" y="33814231"/>
            <a:ext cx="19442430" cy="5070629"/>
          </a:xfrm>
        </p:spPr>
        <p:txBody>
          <a:bodyPr/>
          <a:lstStyle>
            <a:lvl1pPr marL="0" indent="0">
              <a:buNone/>
              <a:defRPr sz="5700"/>
            </a:lvl1pPr>
            <a:lvl2pPr marL="1851022" indent="0">
              <a:buNone/>
              <a:defRPr sz="4900"/>
            </a:lvl2pPr>
            <a:lvl3pPr marL="3702044" indent="0">
              <a:buNone/>
              <a:defRPr sz="4000"/>
            </a:lvl3pPr>
            <a:lvl4pPr marL="5553066" indent="0">
              <a:buNone/>
              <a:defRPr sz="3600"/>
            </a:lvl4pPr>
            <a:lvl5pPr marL="7404088" indent="0">
              <a:buNone/>
              <a:defRPr sz="3600"/>
            </a:lvl5pPr>
            <a:lvl6pPr marL="9255109" indent="0">
              <a:buNone/>
              <a:defRPr sz="3600"/>
            </a:lvl6pPr>
            <a:lvl7pPr marL="11106132" indent="0">
              <a:buNone/>
              <a:defRPr sz="3600"/>
            </a:lvl7pPr>
            <a:lvl8pPr marL="12957154" indent="0">
              <a:buNone/>
              <a:defRPr sz="3600"/>
            </a:lvl8pPr>
            <a:lvl9pPr marL="14808176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26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03" y="1730221"/>
            <a:ext cx="29163646" cy="7200900"/>
          </a:xfrm>
          <a:prstGeom prst="rect">
            <a:avLst/>
          </a:prstGeom>
        </p:spPr>
        <p:txBody>
          <a:bodyPr vert="horz" lIns="370204" tIns="185104" rIns="370204" bIns="185104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3" y="10081262"/>
            <a:ext cx="29163646" cy="28513568"/>
          </a:xfrm>
          <a:prstGeom prst="rect">
            <a:avLst/>
          </a:prstGeom>
        </p:spPr>
        <p:txBody>
          <a:bodyPr vert="horz" lIns="370204" tIns="185104" rIns="370204" bIns="18510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203" y="40045015"/>
            <a:ext cx="7560945" cy="2300288"/>
          </a:xfrm>
          <a:prstGeom prst="rect">
            <a:avLst/>
          </a:prstGeom>
        </p:spPr>
        <p:txBody>
          <a:bodyPr vert="horz" lIns="370204" tIns="185104" rIns="370204" bIns="185104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EE5B7-680E-44FF-962F-3113FAB5030E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385" y="40045015"/>
            <a:ext cx="10261282" cy="2300288"/>
          </a:xfrm>
          <a:prstGeom prst="rect">
            <a:avLst/>
          </a:prstGeom>
        </p:spPr>
        <p:txBody>
          <a:bodyPr vert="horz" lIns="370204" tIns="185104" rIns="370204" bIns="185104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2902" y="40045015"/>
            <a:ext cx="7560945" cy="2300288"/>
          </a:xfrm>
          <a:prstGeom prst="rect">
            <a:avLst/>
          </a:prstGeom>
        </p:spPr>
        <p:txBody>
          <a:bodyPr vert="horz" lIns="370204" tIns="185104" rIns="370204" bIns="185104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8125521A-AF98-4E11-B353-67B46DE4364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2404050" cy="2565253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FDD50DC7-079E-4DCD-AEE5-C5B0C55E010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640146"/>
            <a:ext cx="32404050" cy="2565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32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txStyles>
    <p:titleStyle>
      <a:lvl1pPr algn="ctr" defTabSz="3702044" rtl="0" eaLnBrk="1" latinLnBrk="0" hangingPunct="1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8264" indent="-1388264" algn="l" defTabSz="3702044" rtl="0" eaLnBrk="1" latinLnBrk="0" hangingPunct="1">
        <a:spcBef>
          <a:spcPct val="20000"/>
        </a:spcBef>
        <a:buFont typeface="Arial" pitchFamily="34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7912" indent="-1156890" algn="l" defTabSz="3702044" rtl="0" eaLnBrk="1" latinLnBrk="0" hangingPunct="1">
        <a:spcBef>
          <a:spcPct val="20000"/>
        </a:spcBef>
        <a:buFont typeface="Arial" pitchFamily="34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7555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78576" indent="-925512" algn="l" defTabSz="3702044" rtl="0" eaLnBrk="1" latinLnBrk="0" hangingPunct="1">
        <a:spcBef>
          <a:spcPct val="20000"/>
        </a:spcBef>
        <a:buFont typeface="Arial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29599" indent="-925512" algn="l" defTabSz="3702044" rtl="0" eaLnBrk="1" latinLnBrk="0" hangingPunct="1">
        <a:spcBef>
          <a:spcPct val="20000"/>
        </a:spcBef>
        <a:buFont typeface="Arial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0621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1643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2665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3687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022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702044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553066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404088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255109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6132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957154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808176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19"/>
          <p:cNvSpPr txBox="1">
            <a:spLocks noChangeArrowheads="1"/>
          </p:cNvSpPr>
          <p:nvPr/>
        </p:nvSpPr>
        <p:spPr bwMode="auto">
          <a:xfrm>
            <a:off x="977567" y="11210207"/>
            <a:ext cx="8940968" cy="767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83" tIns="44991" rIns="89983" bIns="44991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4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50" name="Rectangle 10"/>
          <p:cNvSpPr>
            <a:spLocks noChangeArrowheads="1"/>
          </p:cNvSpPr>
          <p:nvPr/>
        </p:nvSpPr>
        <p:spPr bwMode="auto">
          <a:xfrm>
            <a:off x="914399" y="9714913"/>
            <a:ext cx="13830299" cy="929397"/>
          </a:xfrm>
          <a:prstGeom prst="rect">
            <a:avLst/>
          </a:prstGeom>
          <a:solidFill>
            <a:srgbClr val="F29600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45985" y="18078381"/>
            <a:ext cx="8940968" cy="767991"/>
          </a:xfrm>
          <a:prstGeom prst="rect">
            <a:avLst/>
          </a:prstGeom>
        </p:spPr>
        <p:txBody>
          <a:bodyPr wrap="square" lIns="90005" tIns="45002" rIns="90005" bIns="45002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4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 </a:t>
            </a:r>
          </a:p>
        </p:txBody>
      </p:sp>
      <p:sp>
        <p:nvSpPr>
          <p:cNvPr id="68" name="TextBox 21"/>
          <p:cNvSpPr txBox="1">
            <a:spLocks noChangeArrowheads="1"/>
          </p:cNvSpPr>
          <p:nvPr/>
        </p:nvSpPr>
        <p:spPr bwMode="auto">
          <a:xfrm>
            <a:off x="18345150" y="25028166"/>
            <a:ext cx="13144496" cy="8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83" tIns="44991" rIns="89983" bIns="44991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marL="0" lvl="1" algn="just" eaLnBrk="1" hangingPunct="1">
              <a:lnSpc>
                <a:spcPct val="110000"/>
              </a:lnSpc>
            </a:pPr>
            <a:r>
              <a:rPr lang="en-US" sz="4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76" name="Rectangle 10"/>
          <p:cNvSpPr>
            <a:spLocks noChangeArrowheads="1"/>
          </p:cNvSpPr>
          <p:nvPr/>
        </p:nvSpPr>
        <p:spPr bwMode="auto">
          <a:xfrm>
            <a:off x="18345150" y="23463052"/>
            <a:ext cx="13144496" cy="929397"/>
          </a:xfrm>
          <a:prstGeom prst="rect">
            <a:avLst/>
          </a:prstGeom>
          <a:solidFill>
            <a:srgbClr val="F29600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77" name="Rectangle 10"/>
          <p:cNvSpPr>
            <a:spLocks noChangeArrowheads="1"/>
          </p:cNvSpPr>
          <p:nvPr/>
        </p:nvSpPr>
        <p:spPr bwMode="auto">
          <a:xfrm>
            <a:off x="914401" y="16697567"/>
            <a:ext cx="13830298" cy="929397"/>
          </a:xfrm>
          <a:prstGeom prst="rect">
            <a:avLst/>
          </a:prstGeom>
          <a:solidFill>
            <a:srgbClr val="F29600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78" name="Rectangle 10"/>
          <p:cNvSpPr>
            <a:spLocks noChangeArrowheads="1"/>
          </p:cNvSpPr>
          <p:nvPr/>
        </p:nvSpPr>
        <p:spPr bwMode="auto">
          <a:xfrm>
            <a:off x="945985" y="27616789"/>
            <a:ext cx="13798714" cy="929397"/>
          </a:xfrm>
          <a:prstGeom prst="rect">
            <a:avLst/>
          </a:prstGeom>
          <a:solidFill>
            <a:srgbClr val="F29600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79" name="Rectangle 10"/>
          <p:cNvSpPr>
            <a:spLocks noChangeArrowheads="1"/>
          </p:cNvSpPr>
          <p:nvPr/>
        </p:nvSpPr>
        <p:spPr bwMode="auto">
          <a:xfrm>
            <a:off x="18315071" y="32953165"/>
            <a:ext cx="13144496" cy="929397"/>
          </a:xfrm>
          <a:prstGeom prst="rect">
            <a:avLst/>
          </a:prstGeom>
          <a:solidFill>
            <a:srgbClr val="F29600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45985" y="29310488"/>
            <a:ext cx="8972550" cy="746704"/>
          </a:xfrm>
          <a:prstGeom prst="rect">
            <a:avLst/>
          </a:prstGeom>
        </p:spPr>
        <p:txBody>
          <a:bodyPr wrap="square" lIns="90005" tIns="45002" rIns="90005" bIns="45002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4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18315071" y="9714912"/>
            <a:ext cx="13144496" cy="929397"/>
          </a:xfrm>
          <a:prstGeom prst="rect">
            <a:avLst/>
          </a:prstGeom>
          <a:solidFill>
            <a:srgbClr val="F29600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Results (Continued)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8345150" y="11141974"/>
            <a:ext cx="13114417" cy="746704"/>
          </a:xfrm>
          <a:prstGeom prst="rect">
            <a:avLst/>
          </a:prstGeom>
        </p:spPr>
        <p:txBody>
          <a:bodyPr wrap="square" lIns="90005" tIns="45002" rIns="90005" bIns="45002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4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515238" y="3103034"/>
            <a:ext cx="31378045" cy="3140384"/>
          </a:xfrm>
        </p:spPr>
        <p:txBody>
          <a:bodyPr>
            <a:normAutofit/>
          </a:bodyPr>
          <a:lstStyle/>
          <a:p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中文標題</a:t>
            </a:r>
            <a:endParaRPr lang="en-US" altLang="zh-TW" sz="7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7200" b="1" dirty="0"/>
              <a:t>English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463715" y="6304530"/>
            <a:ext cx="31429568" cy="1964511"/>
          </a:xfrm>
        </p:spPr>
        <p:txBody>
          <a:bodyPr>
            <a:normAutofit/>
          </a:bodyPr>
          <a:lstStyle/>
          <a:p>
            <a:endParaRPr lang="en-US" sz="53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TextBox 21"/>
          <p:cNvSpPr txBox="1">
            <a:spLocks noChangeArrowheads="1"/>
          </p:cNvSpPr>
          <p:nvPr/>
        </p:nvSpPr>
        <p:spPr bwMode="auto">
          <a:xfrm>
            <a:off x="18345150" y="34692819"/>
            <a:ext cx="13144496" cy="746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83" tIns="44991" rIns="89983" bIns="44991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marL="0" lvl="1" algn="just" eaLnBrk="1" hangingPunct="1">
              <a:lnSpc>
                <a:spcPct val="110000"/>
              </a:lnSpc>
            </a:pPr>
            <a:r>
              <a:rPr lang="en-US" sz="4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30" name="文字方塊 29"/>
          <p:cNvSpPr txBox="1"/>
          <p:nvPr/>
        </p:nvSpPr>
        <p:spPr>
          <a:xfrm>
            <a:off x="7200916" y="901079"/>
            <a:ext cx="119384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NDP</a:t>
            </a:r>
            <a:r>
              <a:rPr lang="en-US" altLang="zh-TW" sz="6000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altLang="zh-TW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001</a:t>
            </a:r>
            <a:r>
              <a:rPr lang="zh-TW" altLang="en-US" sz="6800" b="1" baseline="3000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←</a:t>
            </a:r>
            <a:r>
              <a:rPr lang="en-US" altLang="zh-TW" sz="6800" b="1" baseline="3000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Text your number</a:t>
            </a:r>
          </a:p>
        </p:txBody>
      </p:sp>
    </p:spTree>
    <p:extLst>
      <p:ext uri="{BB962C8B-B14F-4D97-AF65-F5344CB8AC3E}">
        <p14:creationId xmlns:p14="http://schemas.microsoft.com/office/powerpoint/2010/main" val="4038871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3271</TotalTime>
  <Words>50</Words>
  <Application>Microsoft Office PowerPoint</Application>
  <PresentationFormat>自訂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Franklin Gothic Medium</vt:lpstr>
      <vt:lpstr>Verdana</vt:lpstr>
      <vt:lpstr>Office Theme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example</dc:title>
  <dc:subject>Free Poster Presentation Example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Administrator</cp:lastModifiedBy>
  <cp:revision>34</cp:revision>
  <cp:lastPrinted>2013-03-27T18:07:17Z</cp:lastPrinted>
  <dcterms:created xsi:type="dcterms:W3CDTF">2011-01-12T16:45:58Z</dcterms:created>
  <dcterms:modified xsi:type="dcterms:W3CDTF">2019-12-04T10:03:42Z</dcterms:modified>
  <cp:category>templates for scientific poster</cp:category>
</cp:coreProperties>
</file>