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200"/>
    <a:srgbClr val="DD6540"/>
    <a:srgbClr val="FFFCFC"/>
    <a:srgbClr val="FDEEED"/>
    <a:srgbClr val="EC6D65"/>
    <a:srgbClr val="DB4E43"/>
    <a:srgbClr val="A87452"/>
    <a:srgbClr val="003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DD654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F82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9052EC3-C36A-4E5D-8A5F-D32D035BC9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23" y="0"/>
            <a:ext cx="9132953" cy="252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8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88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3161" y="274638"/>
            <a:ext cx="5688632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D654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EF8200"/>
                </a:solidFill>
              </a:defRPr>
            </a:lvl1pPr>
            <a:lvl2pPr>
              <a:defRPr>
                <a:solidFill>
                  <a:srgbClr val="EF8200"/>
                </a:solidFill>
              </a:defRPr>
            </a:lvl2pPr>
            <a:lvl3pPr>
              <a:defRPr>
                <a:solidFill>
                  <a:srgbClr val="EF8200"/>
                </a:solidFill>
              </a:defRPr>
            </a:lvl3pPr>
            <a:lvl4pPr>
              <a:defRPr>
                <a:solidFill>
                  <a:srgbClr val="EF8200"/>
                </a:solidFill>
              </a:defRPr>
            </a:lvl4pPr>
            <a:lvl5pPr>
              <a:defRPr>
                <a:solidFill>
                  <a:srgbClr val="EF8200"/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D5CD5459-6B8B-48DF-BE37-1AB591F396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18504"/>
            <a:ext cx="914400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6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1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85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56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0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52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47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11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689A-F5C4-4F29-B1C1-E212E99D0E0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83E5-9721-4D01-998E-B765D79D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83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B4E43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EC6D65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EC6D65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EC6D65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EC6D65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rgbClr val="EC6D65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504" y="3284984"/>
            <a:ext cx="9001000" cy="1470025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Arial Black" panose="020B0A04020102020204" pitchFamily="34" charset="0"/>
              </a:rPr>
              <a:t>討論式海報</a:t>
            </a:r>
            <a:r>
              <a:rPr lang="en-US" altLang="zh-TW" sz="3600" b="1" dirty="0">
                <a:latin typeface="Arial Black" panose="020B0A04020102020204" pitchFamily="34" charset="0"/>
              </a:rPr>
              <a:t>MP001</a:t>
            </a:r>
            <a:r>
              <a:rPr lang="zh-TW" altLang="en-US" sz="2000" b="1" baseline="30000" dirty="0">
                <a:latin typeface="Arial Black" panose="020B0A04020102020204" pitchFamily="34" charset="0"/>
              </a:rPr>
              <a:t>←請修改為自己的編號</a:t>
            </a:r>
            <a:br>
              <a:rPr lang="nl-NL" altLang="zh-TW" sz="2000" b="1" baseline="30000" dirty="0">
                <a:latin typeface="Arial Black" panose="020B0A04020102020204" pitchFamily="34" charset="0"/>
              </a:rPr>
            </a:br>
            <a:r>
              <a:rPr lang="nl-NL" altLang="zh-TW" sz="3600" b="1" dirty="0">
                <a:latin typeface="Arial Black" panose="020B0A04020102020204" pitchFamily="34" charset="0"/>
              </a:rPr>
              <a:t>The title of your presentation here </a:t>
            </a:r>
            <a:endParaRPr lang="zh-TW" altLang="en-US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9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口頭報告 第</a:t>
            </a:r>
            <a:r>
              <a:rPr lang="en-US" altLang="zh-TW" dirty="0"/>
              <a:t>1</a:t>
            </a:r>
            <a:r>
              <a:rPr lang="zh-TW" altLang="en-US" dirty="0"/>
              <a:t>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0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口頭報告 第</a:t>
            </a:r>
            <a:r>
              <a:rPr lang="en-US" altLang="zh-TW" dirty="0"/>
              <a:t>2</a:t>
            </a:r>
            <a:r>
              <a:rPr lang="zh-TW" altLang="en-US" dirty="0"/>
              <a:t>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06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口頭報告 第</a:t>
            </a:r>
            <a:r>
              <a:rPr lang="en-US" altLang="zh-TW" dirty="0"/>
              <a:t>3</a:t>
            </a:r>
            <a:r>
              <a:rPr lang="zh-TW" altLang="en-US" dirty="0"/>
              <a:t>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14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設定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33</Words>
  <Application>Microsoft Office PowerPoint</Application>
  <PresentationFormat>如螢幕大小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7" baseType="lpstr">
      <vt:lpstr>Arial</vt:lpstr>
      <vt:lpstr>Arial Black</vt:lpstr>
      <vt:lpstr>Office 佈景主題</vt:lpstr>
      <vt:lpstr>討論式海報MP001←請修改為自己的編號 The title of your presentation here </vt:lpstr>
      <vt:lpstr>口頭報告 第1頁</vt:lpstr>
      <vt:lpstr>口頭報告 第2頁</vt:lpstr>
      <vt:lpstr>口頭報告 第3頁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presentation here</dc:title>
  <dc:creator>Administrator</dc:creator>
  <cp:lastModifiedBy>Administrator</cp:lastModifiedBy>
  <cp:revision>21</cp:revision>
  <dcterms:created xsi:type="dcterms:W3CDTF">2018-05-11T08:01:38Z</dcterms:created>
  <dcterms:modified xsi:type="dcterms:W3CDTF">2019-12-17T10:14:16Z</dcterms:modified>
</cp:coreProperties>
</file>