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7452"/>
    <a:srgbClr val="003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564904"/>
            <a:ext cx="7772400" cy="1470025"/>
          </a:xfrm>
        </p:spPr>
        <p:txBody>
          <a:bodyPr/>
          <a:lstStyle>
            <a:lvl1pPr>
              <a:defRPr baseline="0">
                <a:solidFill>
                  <a:srgbClr val="A87452"/>
                </a:solidFill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689A-F5C4-4F29-B1C1-E212E99D0E0C}" type="datetimeFigureOut">
              <a:rPr lang="zh-TW" altLang="en-US" smtClean="0"/>
              <a:t>2018/12/10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83E5-9721-4D01-998E-B765D79D4D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2399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689A-F5C4-4F29-B1C1-E212E99D0E0C}" type="datetimeFigureOut">
              <a:rPr lang="zh-TW" altLang="en-US" smtClean="0"/>
              <a:t>2018/12/10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83E5-9721-4D01-998E-B765D79D4D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388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689A-F5C4-4F29-B1C1-E212E99D0E0C}" type="datetimeFigureOut">
              <a:rPr lang="zh-TW" altLang="en-US" smtClean="0"/>
              <a:t>2018/12/10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83E5-9721-4D01-998E-B765D79D4D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5889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5688632" cy="1143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689A-F5C4-4F29-B1C1-E212E99D0E0C}" type="datetimeFigureOut">
              <a:rPr lang="zh-TW" altLang="en-US" smtClean="0"/>
              <a:t>2018/12/10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83E5-9721-4D01-998E-B765D79D4DA0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7272"/>
            <a:ext cx="91440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361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689A-F5C4-4F29-B1C1-E212E99D0E0C}" type="datetimeFigureOut">
              <a:rPr lang="zh-TW" altLang="en-US" smtClean="0"/>
              <a:t>2018/12/10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83E5-9721-4D01-998E-B765D79D4D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3171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689A-F5C4-4F29-B1C1-E212E99D0E0C}" type="datetimeFigureOut">
              <a:rPr lang="zh-TW" altLang="en-US" smtClean="0"/>
              <a:t>2018/12/10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83E5-9721-4D01-998E-B765D79D4D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4852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689A-F5C4-4F29-B1C1-E212E99D0E0C}" type="datetimeFigureOut">
              <a:rPr lang="zh-TW" altLang="en-US" smtClean="0"/>
              <a:t>2018/12/10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83E5-9721-4D01-998E-B765D79D4D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9563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689A-F5C4-4F29-B1C1-E212E99D0E0C}" type="datetimeFigureOut">
              <a:rPr lang="zh-TW" altLang="en-US" smtClean="0"/>
              <a:t>2018/12/10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83E5-9721-4D01-998E-B765D79D4D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60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689A-F5C4-4F29-B1C1-E212E99D0E0C}" type="datetimeFigureOut">
              <a:rPr lang="zh-TW" altLang="en-US" smtClean="0"/>
              <a:t>2018/12/10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83E5-9721-4D01-998E-B765D79D4D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0522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689A-F5C4-4F29-B1C1-E212E99D0E0C}" type="datetimeFigureOut">
              <a:rPr lang="zh-TW" altLang="en-US" smtClean="0"/>
              <a:t>2018/12/10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83E5-9721-4D01-998E-B765D79D4D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847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689A-F5C4-4F29-B1C1-E212E99D0E0C}" type="datetimeFigureOut">
              <a:rPr lang="zh-TW" altLang="en-US" smtClean="0"/>
              <a:t>2018/12/10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83E5-9721-4D01-998E-B765D79D4D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1112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3689A-F5C4-4F29-B1C1-E212E99D0E0C}" type="datetimeFigureOut">
              <a:rPr lang="zh-TW" altLang="en-US" smtClean="0"/>
              <a:t>2018/12/10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383E5-9721-4D01-998E-B765D79D4D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9834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A87452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7504" y="3284984"/>
            <a:ext cx="9001000" cy="1470025"/>
          </a:xfrm>
        </p:spPr>
        <p:txBody>
          <a:bodyPr>
            <a:noAutofit/>
          </a:bodyPr>
          <a:lstStyle/>
          <a:p>
            <a:r>
              <a:rPr lang="zh-TW" altLang="en-US" sz="3600" b="1" dirty="0" smtClean="0">
                <a:solidFill>
                  <a:srgbClr val="A87452"/>
                </a:solidFill>
                <a:latin typeface="Arial Black" panose="020B0A04020102020204" pitchFamily="34" charset="0"/>
              </a:rPr>
              <a:t>討論式海報</a:t>
            </a:r>
            <a:r>
              <a:rPr lang="en-US" altLang="zh-TW" sz="3600" b="1" dirty="0" smtClean="0">
                <a:solidFill>
                  <a:srgbClr val="A87452"/>
                </a:solidFill>
                <a:latin typeface="Arial Black" panose="020B0A04020102020204" pitchFamily="34" charset="0"/>
              </a:rPr>
              <a:t>MP01</a:t>
            </a:r>
            <a:r>
              <a:rPr lang="zh-TW" altLang="en-US" sz="2000" b="1" baseline="30000" dirty="0" smtClean="0">
                <a:solidFill>
                  <a:srgbClr val="A87452"/>
                </a:solidFill>
                <a:latin typeface="Arial Black" panose="020B0A04020102020204" pitchFamily="34" charset="0"/>
              </a:rPr>
              <a:t>←請修改為自己的編號</a:t>
            </a:r>
            <a:r>
              <a:rPr lang="nl-NL" altLang="zh-TW" sz="2000" b="1" baseline="30000" dirty="0" smtClean="0">
                <a:solidFill>
                  <a:srgbClr val="A87452"/>
                </a:solidFill>
                <a:latin typeface="Arial Black" panose="020B0A04020102020204" pitchFamily="34" charset="0"/>
              </a:rPr>
              <a:t/>
            </a:r>
            <a:br>
              <a:rPr lang="nl-NL" altLang="zh-TW" sz="2000" b="1" baseline="30000" dirty="0" smtClean="0">
                <a:solidFill>
                  <a:srgbClr val="A87452"/>
                </a:solidFill>
                <a:latin typeface="Arial Black" panose="020B0A04020102020204" pitchFamily="34" charset="0"/>
              </a:rPr>
            </a:br>
            <a:r>
              <a:rPr lang="nl-NL" altLang="zh-TW" sz="3600" b="1" dirty="0" smtClean="0">
                <a:solidFill>
                  <a:srgbClr val="A87452"/>
                </a:solidFill>
                <a:latin typeface="Arial Black" panose="020B0A04020102020204" pitchFamily="34" charset="0"/>
              </a:rPr>
              <a:t>The title of your presentation here </a:t>
            </a:r>
            <a:endParaRPr lang="zh-TW" altLang="en-US" sz="3600" b="1" dirty="0">
              <a:solidFill>
                <a:srgbClr val="A87452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79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口頭</a:t>
            </a:r>
            <a:r>
              <a:rPr lang="zh-TW" altLang="en-US" dirty="0" smtClean="0"/>
              <a:t>報告 第</a:t>
            </a:r>
            <a:r>
              <a:rPr lang="en-US" altLang="zh-TW" dirty="0" smtClean="0"/>
              <a:t>1</a:t>
            </a:r>
            <a:r>
              <a:rPr lang="zh-TW" altLang="en-US" dirty="0" smtClean="0"/>
              <a:t>頁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10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口頭報告 </a:t>
            </a:r>
            <a:r>
              <a:rPr lang="zh-TW" altLang="en-US" dirty="0" smtClean="0"/>
              <a:t>第</a:t>
            </a:r>
            <a:r>
              <a:rPr lang="en-US" altLang="zh-TW" dirty="0" smtClean="0"/>
              <a:t>2</a:t>
            </a:r>
            <a:r>
              <a:rPr lang="zh-TW" altLang="en-US" dirty="0" smtClean="0"/>
              <a:t>頁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306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口頭報告 </a:t>
            </a:r>
            <a:r>
              <a:rPr lang="zh-TW" altLang="en-US" dirty="0" smtClean="0"/>
              <a:t>第</a:t>
            </a:r>
            <a:r>
              <a:rPr lang="en-US" altLang="zh-TW" dirty="0" smtClean="0"/>
              <a:t>3</a:t>
            </a:r>
            <a:r>
              <a:rPr lang="zh-TW" altLang="en-US" dirty="0" smtClean="0"/>
              <a:t>頁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514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26</Words>
  <Application>Microsoft Office PowerPoint</Application>
  <PresentationFormat>如螢幕大小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討論式海報MP01←請修改為自己的編號 The title of your presentation here </vt:lpstr>
      <vt:lpstr>口頭報告 第1頁</vt:lpstr>
      <vt:lpstr>口頭報告 第2頁</vt:lpstr>
      <vt:lpstr>口頭報告 第3頁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title of your presentation here</dc:title>
  <dc:creator>Administrator</dc:creator>
  <cp:lastModifiedBy>Administrator</cp:lastModifiedBy>
  <cp:revision>8</cp:revision>
  <dcterms:created xsi:type="dcterms:W3CDTF">2018-05-11T08:01:38Z</dcterms:created>
  <dcterms:modified xsi:type="dcterms:W3CDTF">2018-12-10T06:11:08Z</dcterms:modified>
</cp:coreProperties>
</file>